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3" r:id="rId5"/>
    <p:sldId id="258" r:id="rId6"/>
    <p:sldId id="264" r:id="rId7"/>
    <p:sldId id="266" r:id="rId8"/>
    <p:sldId id="265" r:id="rId9"/>
    <p:sldId id="276" r:id="rId10"/>
    <p:sldId id="268" r:id="rId11"/>
    <p:sldId id="267" r:id="rId12"/>
    <p:sldId id="277" r:id="rId13"/>
    <p:sldId id="269" r:id="rId14"/>
    <p:sldId id="279" r:id="rId15"/>
    <p:sldId id="278" r:id="rId16"/>
    <p:sldId id="280" r:id="rId17"/>
    <p:sldId id="281" r:id="rId18"/>
    <p:sldId id="285" r:id="rId19"/>
    <p:sldId id="284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353FA09-1436-F24E-BF0E-97EA85FED427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9B44449-4586-6B42-9D32-7AAEB4E6C0CB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2C671A5-EB6E-B24C-9C8A-55DF6BBF167E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2FEB5C7A-0F8B-8240-803B-810288D93C17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C87CC90D-C0DA-4647-BFC9-5C1C69422386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43A90DB-3712-1744-BC98-0F114AED1994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6785BD31-9399-9540-83CC-B1CE512A2E92}" type="datetime3">
              <a:rPr lang="en-US" smtClean="0"/>
              <a:t>13 January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D943BBF-B074-D549-83D0-26DBC46E24F3}" type="datetime3">
              <a:rPr lang="en-US" smtClean="0"/>
              <a:t>13 January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AD705F19-6EFC-D04E-831D-3D8293E4D9FF}" type="datetime3">
              <a:rPr lang="en-US" smtClean="0"/>
              <a:t>13 January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9B2C30B9-04BE-7E43-BF6D-A5FCA0A11DD4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A753A16-7C20-EF4A-82CF-29D0C55009E8}" type="datetime3">
              <a:rPr lang="en-US" smtClean="0"/>
              <a:t>13 January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CF7C-3004-B44C-87EF-AFB3F7C00E81}" type="datetime3">
              <a:rPr lang="en-US" smtClean="0"/>
              <a:t>13 January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Control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2000B4-2482-454D-AF7E-DEFB6BB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5E32-3233-E048-B131-817018536979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8F4E-BDBF-BA42-A5E8-E0B657E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0CE-E6EA-C94D-A0CC-D1A3F3DEC4AC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D265C-83CD-A146-9A14-D89CDD4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8F1D-5997-D241-A16A-7A80DFC39A24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FDD7-9302-7442-BA45-7FE31F15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3954-041C-2B46-A063-626FD5641D01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C216-E6C1-C343-90C0-663698E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F054-F28F-6244-A316-626CFD34FE28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9D778-91C6-5241-BA14-E40E42D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2B4B-994A-E149-8BB5-415BC5F01AF9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8B512C-92FD-414A-B90A-1E078CD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023A-7CD5-904E-98E7-CCE980C7F1D6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A92E-9460-604D-93C4-80689D4B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0C97-3097-B548-BCDA-12398DDAF5AA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0E7230-8600-5B42-BE14-2B983A8F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44EF-1C94-144F-9114-1AABF6660A57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A877-B285-474E-B376-406A896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F47E-6FBF-DD41-8836-143833125FCD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going,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/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4152B2-33EE-C243-9646-791B1FBF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EF1BE-C1C3-3648-BD6C-9BB5B4628618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5" t="-2996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82387-6714-274C-AC67-CF795C5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19AD-640D-C942-813B-07B1AF6B6F76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BAE4-043F-F14D-A9DB-E8C76BBC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07943-CD37-9F47-AA94-0712F932C3C7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dirty="0"/>
              <a:t>Since computers have just two values, 0 and 1, it is a perfect fit.</a:t>
            </a:r>
          </a:p>
          <a:p>
            <a:r>
              <a:rPr lang="en-US" sz="2000" dirty="0"/>
              <a:t>C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the expression to be determined as soon as possible.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1412489"/>
            <a:ext cx="3317063" cy="43638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statement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C534-B89E-534C-853B-A08E36B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8397-FBEA-5B44-9839-96AD09EE3249}" type="datetime3">
              <a:rPr lang="en-US" smtClean="0"/>
              <a:t>13 January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481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577700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A0CE-9C45-3C4E-A73B-10F464B7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142B-52C7-BA41-9CB3-56003892CDA9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5803-C9B2-CE40-AB08-804C629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93BC-0F41-5549-805D-B314746E56F3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0E84-2146-1B46-9CBC-4E943308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01B5-B518-F048-9684-E0B681DFCEEE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B67A-20F8-1549-9779-B23330D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B17B-E3E2-BF48-A4EA-838D5042E555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8315904"/>
              </p:ext>
            </p:extLst>
          </p:nvPr>
        </p:nvGraphicFramePr>
        <p:xfrm>
          <a:off x="4468090" y="1214457"/>
          <a:ext cx="5751830" cy="44256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ABED10-AF8E-224C-A482-748A8B48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C76-C305-C741-84A0-F153604021CB}" type="datetime3">
              <a:rPr lang="en-US" smtClean="0">
                <a:solidFill>
                  <a:schemeClr val="bg1"/>
                </a:solidFill>
              </a:rPr>
              <a:t>13 January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824B-D76D-FA43-BC92-A20A5A87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97BB-8733-0C4B-A21B-783BDCFE7463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CF96-4CFA-F748-83C6-26DD6FEA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0BE3-D072-6C4A-AFF6-5230015F9FA2}" type="datetime3">
              <a:rPr lang="en-US" smtClean="0"/>
              <a:t>13 January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981</Words>
  <Application>Microsoft Macintosh PowerPoint</Application>
  <PresentationFormat>Widescreen</PresentationFormat>
  <Paragraphs>239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Office Theme</vt:lpstr>
      <vt:lpstr>Control Structures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goto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Eugene Chou</cp:lastModifiedBy>
  <cp:revision>10</cp:revision>
  <dcterms:created xsi:type="dcterms:W3CDTF">2019-01-29T12:54:44Z</dcterms:created>
  <dcterms:modified xsi:type="dcterms:W3CDTF">2021-01-13T19:39:37Z</dcterms:modified>
</cp:coreProperties>
</file>